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6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271" r:id="rId14"/>
    <p:sldId id="266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5EC3"/>
    <a:srgbClr val="B851A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555"/>
  </p:normalViewPr>
  <p:slideViewPr>
    <p:cSldViewPr snapToGrid="0">
      <p:cViewPr varScale="1">
        <p:scale>
          <a:sx n="148" d="100"/>
          <a:sy n="148" d="100"/>
        </p:scale>
        <p:origin x="21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78C393-9A12-B578-AC0D-5B97E0661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4C658C-E728-0649-E79D-82B053B38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78C607-98BB-FD82-39BC-CA3C55553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B0A6-6660-E741-8E9E-E2436EDEE06C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AF10E4-5544-7957-8D11-92890AAAD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CF4FC5-B938-6A16-8866-C894FB448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21765-E3ED-CB40-A901-FFB75086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389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EC34F7-9DE0-E334-02E4-2F0DB439C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5B3E6B-97F8-C718-6B49-B3C13C05E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52FF04-F88A-FAA8-9ADC-B7BC18A20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B0A6-6660-E741-8E9E-E2436EDEE06C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AC4DA5-735D-B8B9-E11C-F0EF5E873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0D3A12-61CE-501B-303A-66B1475EC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21765-E3ED-CB40-A901-FFB75086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64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FCF0BD4-8327-0FB0-66BF-FFF27B473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C4774-3154-55E2-1D22-DE0502E73F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AA5496-EAF2-4868-486E-86A21C4A5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B0A6-6660-E741-8E9E-E2436EDEE06C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E6A042-749A-7A4E-6F30-36D5FD4B9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2130DA-4CCA-8A8F-4F28-A4651499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21765-E3ED-CB40-A901-FFB75086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956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E027D4-D03A-0730-F698-466AA02DD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00BFFD-B3DC-2666-FFD4-109C4B763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1D9EBE-7F3D-9D7C-0322-A6BC0A153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B0A6-6660-E741-8E9E-E2436EDEE06C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F70A4E-854E-86FC-C9B6-C73A65A26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5D9242-3AED-0C9C-6675-1176B1904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21765-E3ED-CB40-A901-FFB75086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026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304371-15B2-4E32-840A-AB9FA219C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6F6FF4-F312-1BF2-DF0E-428C31674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3D0436-6560-1195-191A-2FC04246B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B0A6-6660-E741-8E9E-E2436EDEE06C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80DE6B-29FD-C08F-8DEA-DF2339065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CBCC38-CAFF-1B66-C354-3B570FA7D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21765-E3ED-CB40-A901-FFB75086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076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397840-EA65-C1DF-8313-2993C0548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CCC4AB-B30C-FBFE-BF21-07A4321B67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015213-002B-839F-EDD5-96E8D4AF9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49AADF-D487-0445-BDEB-7A217845D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B0A6-6660-E741-8E9E-E2436EDEE06C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670B28-B8F6-4D6D-7669-54CB8D010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454BEB-905B-68B7-7A21-443E98080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21765-E3ED-CB40-A901-FFB75086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802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6AD8F-F9D6-6930-2D2B-1842AFF18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66FA13-0310-8E6F-F5F5-EF18F4F35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6969D1-5D9A-AD9D-9AA6-845A2E1B5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093E4EA-033F-7D59-C303-8E5DED8520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1713AF0-89C6-3B41-0965-C43DF55B2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31DAEF-4F30-1E35-4A6A-805791EE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B0A6-6660-E741-8E9E-E2436EDEE06C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BCEBA23-E636-A549-44B7-3FDC92E12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355DABB-2EEB-536F-5829-874C7768F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21765-E3ED-CB40-A901-FFB75086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34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411EB2-05FA-0CD2-C108-DB98A7CF2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AF8A1B4-5587-8564-AD4D-355AEBB50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B0A6-6660-E741-8E9E-E2436EDEE06C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2EE1D3-A7B7-9C29-5C1D-929300A56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6B1FBE4-C28C-65EB-BF18-B619B5460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21765-E3ED-CB40-A901-FFB75086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825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1E33194-34FD-A751-A9DA-AA1A73D7E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B0A6-6660-E741-8E9E-E2436EDEE06C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4D44AA6-6180-5249-AB7A-438F696D3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CD9E85-D158-6B81-6D0E-271B2D43C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21765-E3ED-CB40-A901-FFB75086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782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BA27F0-9C70-E3DC-7473-A5297A806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A2D919-21D4-1DB8-40C7-35957DFAB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F3EE0F-5E08-D087-6CE4-30E1CDE16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F6739C-3634-F26A-8469-9272C0126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B0A6-6660-E741-8E9E-E2436EDEE06C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ED4D0A-54A0-8E6B-D6E0-FBDB5E49B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AF9B72-B683-F849-0F8E-636D9CB51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21765-E3ED-CB40-A901-FFB75086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403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DAADE-C582-DC67-C0C5-3DFAE5D6C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FFBBC05-7639-9E54-A023-3AEA5BE7DE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2C6D28-0986-FA3E-4FFE-5975B3A3B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383ECE-6B35-F15C-4BA1-76895E578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B0A6-6660-E741-8E9E-E2436EDEE06C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B6EC35-2D1D-AD18-02FC-A688E4999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F99672-6D15-E026-1BFA-270837741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21765-E3ED-CB40-A901-FFB75086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690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2393D3-9216-319E-23DE-005A8B537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0A0112-1F98-E7D2-30E5-BA16B8C42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E0607A-C681-6A7B-67C3-3BCF01A7A5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7B0A6-6660-E741-8E9E-E2436EDEE06C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F80534-C503-C346-D1BA-44E8CC8CF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DF99A7-C186-3527-F3EA-194F80D7F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21765-E3ED-CB40-A901-FFB75086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81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E205FE-671C-791D-1BC4-6D8695B999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3726C6-CAB5-C05E-1AAE-1560A486B8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A77C28D-12BD-2694-56A1-3FA3BFC95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63" y="0"/>
            <a:ext cx="10704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5329C2-0CE4-6410-FB19-7C0D8098AC89}"/>
              </a:ext>
            </a:extLst>
          </p:cNvPr>
          <p:cNvSpPr txBox="1"/>
          <p:nvPr/>
        </p:nvSpPr>
        <p:spPr>
          <a:xfrm>
            <a:off x="1523999" y="261963"/>
            <a:ext cx="9143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учреждение 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школа № 2 с углубленным изучением 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предметов»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901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C5ED642-C1F8-14C8-6FC9-67AEF8D1C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мастерская «Эко Тренд»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листовок «Сбереги планету!»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«Чистота в каждый двор!»</a:t>
            </a:r>
          </a:p>
          <a:p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7577068-4F69-3133-FFA1-927B8918DA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97" b="33409"/>
          <a:stretch/>
        </p:blipFill>
        <p:spPr bwMode="auto">
          <a:xfrm>
            <a:off x="838201" y="0"/>
            <a:ext cx="10515599" cy="306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99FACB-8F11-1A3C-E773-43ACAED54657}"/>
              </a:ext>
            </a:extLst>
          </p:cNvPr>
          <p:cNvSpPr txBox="1"/>
          <p:nvPr/>
        </p:nvSpPr>
        <p:spPr>
          <a:xfrm>
            <a:off x="6676373" y="1742307"/>
            <a:ext cx="4384110" cy="1323439"/>
          </a:xfrm>
          <a:prstGeom prst="rect">
            <a:avLst/>
          </a:prstGeom>
          <a:solidFill>
            <a:srgbClr val="D45EC3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Эколог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D1BF37-A118-97C4-1575-343838AE1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088" y="3972557"/>
            <a:ext cx="3834476" cy="288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01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C20FE12-0C7A-9867-4E55-7C40FE932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«Мы-потомки Героев»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Интеллектуальная игра «Первые»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«Символы региона»</a:t>
            </a:r>
          </a:p>
          <a:p>
            <a:endParaRPr lang="ru-RU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52B69010-2BB5-B6F4-2772-168EF4227C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08" b="33541"/>
          <a:stretch/>
        </p:blipFill>
        <p:spPr bwMode="auto">
          <a:xfrm>
            <a:off x="796446" y="0"/>
            <a:ext cx="10586603" cy="295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35534F-72CB-B5F4-C3FE-8928580D1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452" y="4104623"/>
            <a:ext cx="3671169" cy="275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62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памяти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чтецов «Строки, опаленные войной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Митинг «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Тот первый день войны и первый шаг к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победе…»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беседа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«Ровно в четыре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утра»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Военно-патриотическая игра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Зарница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«Письмо солдату»</a:t>
            </a:r>
          </a:p>
          <a:p>
            <a:endParaRPr lang="ru-RU" sz="3200" dirty="0"/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5128" y="230188"/>
            <a:ext cx="2664733" cy="131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54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управления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Помощники воспитателей (дети из основной школы)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«Большой перемены»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стоящие на различных видах учета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из педагогического класса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«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Красноуфимского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педагогического колледжа»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066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9F2C11-25F4-84B1-540D-D1E5384D7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A4702B7-E1F4-21AC-497E-67CDF64AAE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519" t="20323" r="21432" b="9645"/>
          <a:stretch/>
        </p:blipFill>
        <p:spPr>
          <a:xfrm>
            <a:off x="1510952" y="147944"/>
            <a:ext cx="9170096" cy="65621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DB2862-499A-DBC1-080F-576AC6A83B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2" t="17879" r="13250" b="19530"/>
          <a:stretch/>
        </p:blipFill>
        <p:spPr bwMode="auto">
          <a:xfrm>
            <a:off x="6846256" y="839243"/>
            <a:ext cx="2705623" cy="144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D911F8-C9E3-2AB9-50D1-2DD8EDB84D81}"/>
              </a:ext>
            </a:extLst>
          </p:cNvPr>
          <p:cNvSpPr txBox="1"/>
          <p:nvPr/>
        </p:nvSpPr>
        <p:spPr>
          <a:xfrm>
            <a:off x="4961334" y="5403033"/>
            <a:ext cx="1954060" cy="6513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D800BE-44E4-0918-24C9-2FBF26EB0CDB}"/>
              </a:ext>
            </a:extLst>
          </p:cNvPr>
          <p:cNvSpPr txBox="1"/>
          <p:nvPr/>
        </p:nvSpPr>
        <p:spPr>
          <a:xfrm>
            <a:off x="6557131" y="5218367"/>
            <a:ext cx="150313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1671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дополнительного образования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МАУ ДО «Дворец творчества»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МБУ ДО «ДШИ имени П.И. Осокина»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МАУ ДО «Станция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натуралистов»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МАУ ДО «Станция детского и юношеского туризма и экскурсий»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МАУ ДО «Спортивная школа ГО Красноуфимск»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МЦ «Космос»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МАУ ЦБС ГО Красноуфимск библиотека-филиал № 1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026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единства народов России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«Орнаменты дружбы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узорах народов России, в рамках программы «Орлята России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«Сила в единстве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спортивные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народов России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Литературная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гостиная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«Сказки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народов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России»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тение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инсценировка или современная интерпретация сказок разных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народов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914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378" y="347299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посвященная юбилею города «Красноуфимску 290 лет!»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Теоретический день по ознакомлению с историей города Красноуфимска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арт-объекта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биоразлагаемого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материала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тему: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Исторические объекты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Красноуфимска»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рисунков «Мой любимый город»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викторина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знание истории города, его знаменитых личностей и значимых событий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«Прошлое. Настоящее. Будущее»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7683" y="194536"/>
            <a:ext cx="1666740" cy="166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75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«Орлята России»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Вводный </a:t>
            </a: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Орлятский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урок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6124" y="160986"/>
            <a:ext cx="2404057" cy="13522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034" y="2571528"/>
            <a:ext cx="8093625" cy="343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22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F1BBE7BF-9058-11BA-9512-9F36F2FFEB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20" b="32785"/>
          <a:stretch/>
        </p:blipFill>
        <p:spPr bwMode="auto">
          <a:xfrm>
            <a:off x="897974" y="72752"/>
            <a:ext cx="10278491" cy="278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2B54A0E4-E237-4A77-682D-15C30751E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6333"/>
            <a:ext cx="10515600" cy="4351338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сплочение «Возьмемся за руки, друзья!»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Общекомандные соревнования «Мы вместе!»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«Добро пожаловать!»</a:t>
            </a:r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2616FF-2648-9658-A08C-AE4A06023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071" y="4263592"/>
            <a:ext cx="5087655" cy="236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48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6AB1D0D-5C55-E981-E739-4735B0F1C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КВИЗ «Что мы знаем о нашем городе?»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Интеллектуальный забег </a:t>
            </a:r>
          </a:p>
          <a:p>
            <a:pPr marL="0" indent="0">
              <a:buNone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«100 шагов к победе!»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«Умницы и умники»</a:t>
            </a:r>
          </a:p>
          <a:p>
            <a:endParaRPr lang="ru-RU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86BCC06-A8A0-E975-7208-DDD99B8BD6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97" b="33409"/>
          <a:stretch/>
        </p:blipFill>
        <p:spPr bwMode="auto">
          <a:xfrm>
            <a:off x="725467" y="0"/>
            <a:ext cx="10515599" cy="306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7546E3-0B5E-F615-4EDA-02435CEE17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63" t="11683" r="22912" b="1369"/>
          <a:stretch/>
        </p:blipFill>
        <p:spPr>
          <a:xfrm>
            <a:off x="8715644" y="3429000"/>
            <a:ext cx="347635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54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DDCD04F-18D3-08FD-BCF6-E728E6191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Познавательно-развлекательная игра «Культурный код»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«Алло, мы ищем таланты», концертная программа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краеведческого музея</a:t>
            </a:r>
          </a:p>
          <a:p>
            <a:endParaRPr lang="ru-RU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149E4C4-5F7F-2FB4-C1E3-9950F14E0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35" b="32562"/>
          <a:stretch/>
        </p:blipFill>
        <p:spPr bwMode="auto">
          <a:xfrm>
            <a:off x="838200" y="0"/>
            <a:ext cx="10474898" cy="275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B14071-9AEE-BD21-EE36-AD905A74A0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621" b="33224"/>
          <a:stretch/>
        </p:blipFill>
        <p:spPr>
          <a:xfrm>
            <a:off x="7887418" y="4343357"/>
            <a:ext cx="3466382" cy="24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01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946773C-CB7E-4FA9-62BF-AA1FCD668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«Талисман Добра»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Марафон Добрых дел»</a:t>
            </a:r>
          </a:p>
          <a:p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E0AAE08-27B8-B084-4977-72DCFB8D36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35" b="32562"/>
          <a:stretch/>
        </p:blipFill>
        <p:spPr bwMode="auto">
          <a:xfrm>
            <a:off x="899253" y="0"/>
            <a:ext cx="10474898" cy="275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41F9D5-23A8-0E59-7775-51C7618E9ABB}"/>
              </a:ext>
            </a:extLst>
          </p:cNvPr>
          <p:cNvSpPr txBox="1"/>
          <p:nvPr/>
        </p:nvSpPr>
        <p:spPr>
          <a:xfrm>
            <a:off x="6551113" y="1575104"/>
            <a:ext cx="4802687" cy="954107"/>
          </a:xfrm>
          <a:prstGeom prst="rect">
            <a:avLst/>
          </a:prstGeom>
          <a:solidFill>
            <a:srgbClr val="D45EC3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5600" b="1" dirty="0">
                <a:solidFill>
                  <a:schemeClr val="bg1"/>
                </a:solidFill>
                <a:latin typeface="Monaco" pitchFamily="2" charset="0"/>
                <a:ea typeface="Apple Symbols" panose="02000000000000000000" pitchFamily="2" charset="-79"/>
                <a:cs typeface="Apple Symbols" panose="02000000000000000000" pitchFamily="2" charset="-79"/>
              </a:rPr>
              <a:t>Доброволец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AA97DE-3DB3-7E27-40B8-E6182FCAB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711" y="3429000"/>
            <a:ext cx="5182440" cy="336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40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688AB75-ACF3-6A07-52E7-48E60C8B4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Веселые старты «Жизнь-это движение»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веселых зарядок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Флешмоб «Мы выбираем ЗОЖ»</a:t>
            </a:r>
          </a:p>
          <a:p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DA19B0E-1CD1-DEA8-82C0-51D2CD4C10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35" b="32562"/>
          <a:stretch/>
        </p:blipFill>
        <p:spPr bwMode="auto">
          <a:xfrm>
            <a:off x="838200" y="0"/>
            <a:ext cx="10474898" cy="275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580C72-BC03-8918-B59E-C9F5D1595FF5}"/>
              </a:ext>
            </a:extLst>
          </p:cNvPr>
          <p:cNvSpPr txBox="1"/>
          <p:nvPr/>
        </p:nvSpPr>
        <p:spPr>
          <a:xfrm>
            <a:off x="6651320" y="1499949"/>
            <a:ext cx="4384110" cy="1107996"/>
          </a:xfrm>
          <a:prstGeom prst="rect">
            <a:avLst/>
          </a:prstGeom>
          <a:solidFill>
            <a:srgbClr val="D45EC3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chemeClr val="bg1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Спортсмен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88FBE18-E322-6E58-928F-FC249D0B2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366" y="4423692"/>
            <a:ext cx="5277633" cy="243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077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2519</TotalTime>
  <Words>314</Words>
  <Application>Microsoft Office PowerPoint</Application>
  <PresentationFormat>Широкоэкранный</PresentationFormat>
  <Paragraphs>76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Apple Symbols</vt:lpstr>
      <vt:lpstr>Arial</vt:lpstr>
      <vt:lpstr>Calibri</vt:lpstr>
      <vt:lpstr>Calibri Light</vt:lpstr>
      <vt:lpstr>Monaco</vt:lpstr>
      <vt:lpstr>Times New Roman</vt:lpstr>
      <vt:lpstr>Тема Office</vt:lpstr>
      <vt:lpstr>Презентация PowerPoint</vt:lpstr>
      <vt:lpstr>Неделя единства народов России</vt:lpstr>
      <vt:lpstr>Неделя посвященная юбилею города «Красноуфимску 290 лет!» </vt:lpstr>
      <vt:lpstr>Неделя «Орлята России»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Неделя памяти </vt:lpstr>
      <vt:lpstr>Система управления</vt:lpstr>
      <vt:lpstr>Презентация PowerPoint</vt:lpstr>
      <vt:lpstr>Организации дополнительного образования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Олейник</dc:creator>
  <cp:lastModifiedBy>Кошкин дом</cp:lastModifiedBy>
  <cp:revision>14</cp:revision>
  <dcterms:created xsi:type="dcterms:W3CDTF">2024-03-25T13:30:33Z</dcterms:created>
  <dcterms:modified xsi:type="dcterms:W3CDTF">2026-03-25T19:58:59Z</dcterms:modified>
</cp:coreProperties>
</file>